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60D64-3B8E-EDB1-2A1D-2789730C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3FE568-4A5F-6246-B1D3-321E19E3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28DA-028E-4D59-93E2-BAF5A9C00975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053AD4-024D-E900-C7CE-3EDACAAE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15EAE1-F13F-5765-1C54-46ADDC1D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D11D-1CE4-4ABF-BF62-069257F219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17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19CEFB-7FAF-D584-C1B1-387600B3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2369D5-FC79-701D-6635-7F3ECAD9B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D90631-60E0-FE86-90AE-4764D3773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28DA-028E-4D59-93E2-BAF5A9C00975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3969F8-05FE-8275-0065-5DC558014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8C2C6-A45E-3189-A746-F56E16217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4D11D-1CE4-4ABF-BF62-069257F219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36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336299-DFAB-6AB3-C02A-4FD36D00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999F5A-2BBA-586A-3528-0D668BD58C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97D74E-90D9-6DB9-F0A5-9F8CADC8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61362E-CD93-82F2-8586-AD3BDAA1A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F4B2D32-6A03-6959-6E56-8624F55C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F40B26-3403-B910-0DFB-A574E4323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A9534E-E1AD-8112-435B-43A20E63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BD38BA-B6E2-FF19-C5D0-5338B7BCC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524164-58DC-30D1-C7C8-1976CEF7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1EB79A-4196-1F10-E4F6-341121EB0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A28E748-A1F3-4FAA-F677-1D149F3D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25D773-57BC-002C-E005-165E0398B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3FA5C8-A6A5-A3E1-E540-B7940F03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C11D5D-8947-E9E7-007F-5F3CFBC4C8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5FBC11-AEE6-1F63-4E54-2C8641C4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FCE935-58AB-5194-1396-B155C0354A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6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517515-E5CF-92B7-ACFD-4381C02F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2FE1B3-1054-0A17-711B-72F8644A5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3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8C6290-91CF-0C23-215E-B049484E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C3E14D-24D9-687E-C32C-BECAE9008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C85494-AFEA-AD2C-973A-3DFF2AE3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F42812-3FC0-CC45-FD62-FFB5B7E3F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1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219F47-7D93-DCE6-8A5E-D6770833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9D6310-1274-EE88-233F-DF17A2DF4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9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67F048-42B8-5BF3-DC55-124A2E8B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F634FA-FACF-899F-4EED-9FC328C3C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5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7A03E7-FEE4-5D32-A098-A3FD521E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FEA5CE-7B4D-C7BF-39C8-5A04A7BE3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EC0D06A-A580-E87F-159F-4CE24CD6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A00F67-A67A-5E19-5163-FEE1A4EC5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16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2025-09-18T13:56:59Z</dcterms:created>
  <dcterms:modified xsi:type="dcterms:W3CDTF">2025-09-18T13:56:59Z</dcterms:modified>
</cp:coreProperties>
</file>